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273" r:id="rId7"/>
  </p:sldIdLst>
  <p:sldSz cx="12192000" cy="6858000"/>
  <p:notesSz cx="6858000" cy="9144000"/>
  <p:embeddedFontLst>
    <p:embeddedFont>
      <p:font typeface="微软雅黑" panose="020B0503020204020204" pitchFamily="34" charset="-122"/>
      <p:regular r:id="rId11"/>
    </p:embeddedFont>
    <p:embeddedFont>
      <p:font typeface="方正大黑体_GBK" panose="02010600010101010101" charset="-122"/>
      <p:regular r:id="rId12"/>
    </p:embeddedFont>
    <p:embeddedFont>
      <p:font typeface="等线" panose="02010600030101010101" charset="-122"/>
      <p:regular r:id="rId13"/>
    </p:embeddedFont>
    <p:embeddedFont>
      <p:font typeface="等线 Light" panose="0201060003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swarm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r>
              <a:rPr lang="en-US" altLang="zh-CN" sz="3200" dirty="0">
                <a:solidFill>
                  <a:schemeClr val="bg1"/>
                </a:solidFill>
              </a:rPr>
              <a:t>service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r>
              <a:rPr lang="zh-CN" altLang="en-US" sz="3200" dirty="0">
                <a:solidFill>
                  <a:schemeClr val="bg1"/>
                </a:solidFill>
              </a:rPr>
              <a:t>，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swarm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tasks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状态机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97990"/>
            <a:ext cx="352107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task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，最小调度单元，如前管理多版本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container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，是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副本单位状态容器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78535" y="3518535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NEW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14245" y="351853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PENDING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83635" y="351853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ASSIGNED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18223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ACCEPTED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182235" y="404812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REJECTED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4593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PREPARING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361680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STARTING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816465" y="298894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RUNNING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0544175" y="372808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COMPLETED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8991600" y="372808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FAILED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122795" y="451421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SHUTDOWN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7122795" y="5203190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ORPHANED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7122795" y="5892165"/>
            <a:ext cx="123888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REMOVE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258</Words>
  <Application>WPS 演示</Application>
  <PresentationFormat>宽屏</PresentationFormat>
  <Paragraphs>48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58</cp:revision>
  <dcterms:created xsi:type="dcterms:W3CDTF">2018-10-08T02:46:00Z</dcterms:created>
  <dcterms:modified xsi:type="dcterms:W3CDTF">2020-11-26T08:39:29Z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